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9" r:id="rId2"/>
    <p:sldId id="309" r:id="rId3"/>
    <p:sldId id="316" r:id="rId4"/>
    <p:sldId id="311" r:id="rId5"/>
    <p:sldId id="308" r:id="rId6"/>
    <p:sldId id="310" r:id="rId7"/>
    <p:sldId id="317" r:id="rId8"/>
    <p:sldId id="315" r:id="rId9"/>
    <p:sldId id="313" r:id="rId10"/>
    <p:sldId id="312" r:id="rId11"/>
    <p:sldId id="31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0"/>
  </p:normalViewPr>
  <p:slideViewPr>
    <p:cSldViewPr snapToGrid="0">
      <p:cViewPr varScale="1">
        <p:scale>
          <a:sx n="97" d="100"/>
          <a:sy n="97" d="100"/>
        </p:scale>
        <p:origin x="51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2CD26-46F0-7DC3-E1B6-59115D38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B7D3A6-EA6D-AE6F-7813-ACCBF6DFE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B32C04-FACD-159C-0973-7D6C6CEE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565532-0014-7B63-843C-1A0DBAFB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08DDBF-B652-B807-2E84-705311FD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39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2C443-A421-BCAE-9AF2-AFFD20CE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CD5E1C-CD54-3934-B92A-774AC501F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B56AFD-73FE-4EDD-65A4-A841C19C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C58E63-3B0A-F2B9-4087-3353D235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2D7D03-B36B-07D2-21A2-A9C1035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3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5BB8F4F-5661-DC02-34A4-6852FF771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13EF98-3DAC-44C2-61AA-12DE84E7F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198C4D-50EC-22FD-3E86-D82C172F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73C39E-96D7-69CC-AA6C-7A777EF6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B77666-5FC7-9A93-AA65-75F35A5E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70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6E0DF-04EC-91C7-5B8D-0B347AAD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C952C9-6850-CA80-C203-D3AEAE49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F27D88-7C48-1B09-44B3-5F50D690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9350A-E0EE-5B1D-D90F-BC196F79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027B39-87F9-1A39-5368-C3EE44B8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12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46DE3-7C3E-9988-C5A3-9A713D9A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30F683-F399-454F-9DCA-909DC2D4A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5B9A47-3DD7-2662-F133-1017943F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EF3BD5-9C74-3DFD-20DF-19D929BB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7E217A-EB46-4DB7-3E2B-09EB0D63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4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3B27D-35F2-1275-8C84-5D89661F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DAC92-8106-92A4-DB44-0F755B4B0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E1F81D-C745-7A15-FB9C-58328BD90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6F03F2-A1D7-D576-3B50-F464B15D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4BB8F0-8343-5E21-7147-464E2942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59AD27-BFAD-A3C7-CA16-08919B3F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8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7C537-D602-A8AC-80F1-EAA5C55F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188982-AF1C-3EE1-7626-FBF2730CF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86D5B5-381E-386E-AB51-13608E668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26AD6E-8494-7E4F-0B18-3A8AC4B21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1724D1-8A41-F7E2-1F0A-888B64083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8B5B2F-07F6-FC35-76D7-8903ACC4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F487C04-CA81-205C-948A-B3CEFC6B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1C18376-18FD-3AC2-18F6-BDCF8641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6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BD320-B929-54A1-5F1C-821CF6BE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49DF14-9D8B-C7B8-5C78-91297701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289C20-4643-CC9F-BFC4-8BD7B3CF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AC508E-0C30-DB2F-FE51-3C523B2A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10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57C29C-B0A8-3B57-6280-1B5CFBF8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D94890-4AE1-AE45-770F-23D4B6B1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66A658-2ECC-9499-A31C-4942F3D0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17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BD9A2-A62A-2CBC-05A1-C4927242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B3E0E-D244-4383-C8A6-65B7C38A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CDB049-0D92-2023-B671-2BD601B88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FCB808-72B4-2D24-4A5B-1568C314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981333-5ACE-A218-BB6D-8F5EE71C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909AF3-18F6-F09A-1B60-14D6CF18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56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45EBC-0237-D9EC-5D90-F488CC8A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E53F14-6CB0-C86B-194A-42716471C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BFF242-0513-AB50-BD6D-BCAAA8B09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3A69D7-BFEA-2867-A80C-E248F005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966F6E-FF43-8FA3-2967-14718602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70A721-6E2F-DC01-FA47-578C5FA5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41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DD6180-8132-2C39-E766-CDA4EEC0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B78687-BAFA-08CA-7023-C00279C3F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7D5020-92D4-C132-E387-83E0BB3F4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BD163A-1ABE-7D47-8634-A04CD3E3CE1A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149DA9-DC86-9A0F-1632-9967F18D7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AED65D-784D-190D-16F4-F7AA0529C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4174FA-C699-BB4B-B43E-70733ED5C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3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29ED28-2901-B92F-E941-34F2D20573BE}"/>
              </a:ext>
            </a:extLst>
          </p:cNvPr>
          <p:cNvSpPr txBox="1"/>
          <p:nvPr/>
        </p:nvSpPr>
        <p:spPr>
          <a:xfrm>
            <a:off x="750602" y="480745"/>
            <a:ext cx="101967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ÚKOL: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Urči složení exportu níže uvedených 10 zemí:</a:t>
            </a:r>
          </a:p>
          <a:p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Bangladéš</a:t>
            </a:r>
          </a:p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Brazílie</a:t>
            </a:r>
          </a:p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Česko</a:t>
            </a:r>
          </a:p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Jamajka</a:t>
            </a:r>
          </a:p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</a:t>
            </a:r>
          </a:p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Jižní Korea</a:t>
            </a:r>
          </a:p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Norsko</a:t>
            </a:r>
          </a:p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Saudská Arábie</a:t>
            </a:r>
          </a:p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Španělsko</a:t>
            </a:r>
          </a:p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Švýcarsko</a:t>
            </a:r>
          </a:p>
          <a:p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3D11887-16BD-A1EA-4501-2F7CF116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13" y="1509386"/>
            <a:ext cx="8150087" cy="40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89B54A3-881B-7A94-CFD2-52847FDC0F66}"/>
              </a:ext>
            </a:extLst>
          </p:cNvPr>
          <p:cNvSpPr txBox="1"/>
          <p:nvPr/>
        </p:nvSpPr>
        <p:spPr>
          <a:xfrm>
            <a:off x="9849376" y="5802644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Norsko (9)</a:t>
            </a:r>
          </a:p>
        </p:txBody>
      </p:sp>
      <p:pic>
        <p:nvPicPr>
          <p:cNvPr id="3" name="Obrázek 2" descr="Obsah obrázku text, snímek obrazovky, diagram, číslo&#10;&#10;Popis byl vytvořen automaticky">
            <a:extLst>
              <a:ext uri="{FF2B5EF4-FFF2-40B4-BE49-F238E27FC236}">
                <a16:creationId xmlns:a16="http://schemas.microsoft.com/office/drawing/2014/main" id="{9C4B6D44-0C53-9237-29D3-C81B0C07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09031" cy="53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74AD437-01CD-E3DB-00C3-561AFFDBD8F6}"/>
              </a:ext>
            </a:extLst>
          </p:cNvPr>
          <p:cNvSpPr txBox="1"/>
          <p:nvPr/>
        </p:nvSpPr>
        <p:spPr>
          <a:xfrm>
            <a:off x="10234296" y="5817704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 (10)</a:t>
            </a:r>
          </a:p>
        </p:txBody>
      </p:sp>
      <p:pic>
        <p:nvPicPr>
          <p:cNvPr id="3" name="Obrázek 2" descr="Obsah obrázku text, snímek obrazovky, diagram, Plán&#10;&#10;Popis byl vytvořen automaticky">
            <a:extLst>
              <a:ext uri="{FF2B5EF4-FFF2-40B4-BE49-F238E27FC236}">
                <a16:creationId xmlns:a16="http://schemas.microsoft.com/office/drawing/2014/main" id="{1F964CA1-32C2-F3DB-0B1A-8910AA00A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09031" cy="53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72AFC92-1A02-5A10-4990-6AD553AF6C1D}"/>
              </a:ext>
            </a:extLst>
          </p:cNvPr>
          <p:cNvSpPr txBox="1"/>
          <p:nvPr/>
        </p:nvSpPr>
        <p:spPr>
          <a:xfrm>
            <a:off x="9740951" y="5816499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Brazílie (1)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48BF9F-C106-5871-007F-2DF035937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09031" cy="53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57CC42F-EB4B-14C4-F919-E09330DE55D6}"/>
              </a:ext>
            </a:extLst>
          </p:cNvPr>
          <p:cNvSpPr txBox="1"/>
          <p:nvPr/>
        </p:nvSpPr>
        <p:spPr>
          <a:xfrm>
            <a:off x="9261461" y="5844208"/>
            <a:ext cx="268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Španělsko (2)</a:t>
            </a:r>
          </a:p>
        </p:txBody>
      </p:sp>
      <p:pic>
        <p:nvPicPr>
          <p:cNvPr id="3" name="Obrázek 2" descr="Obsah obrázku text, snímek obrazovky, čtverec, Obdélník&#10;&#10;Popis byl vytvořen automaticky">
            <a:extLst>
              <a:ext uri="{FF2B5EF4-FFF2-40B4-BE49-F238E27FC236}">
                <a16:creationId xmlns:a16="http://schemas.microsoft.com/office/drawing/2014/main" id="{BA695765-480A-75EF-1077-7F09B96FF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06970" cy="53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4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E8ABB87-88AF-9058-0D58-9443DD55A14C}"/>
              </a:ext>
            </a:extLst>
          </p:cNvPr>
          <p:cNvSpPr txBox="1"/>
          <p:nvPr/>
        </p:nvSpPr>
        <p:spPr>
          <a:xfrm>
            <a:off x="9580119" y="5844208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Jamajka (3)</a:t>
            </a:r>
          </a:p>
        </p:txBody>
      </p:sp>
      <p:pic>
        <p:nvPicPr>
          <p:cNvPr id="3" name="Obrázek 2" descr="Obsah obrázku text, snímek obrazovky, diagram, Obdélník&#10;&#10;Popis byl vytvořen automaticky">
            <a:extLst>
              <a:ext uri="{FF2B5EF4-FFF2-40B4-BE49-F238E27FC236}">
                <a16:creationId xmlns:a16="http://schemas.microsoft.com/office/drawing/2014/main" id="{B0E9B059-CBB0-5469-D750-E462E77F9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09031" cy="53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7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E2C7B61-DF1E-3896-BAE4-D9424D43064F}"/>
              </a:ext>
            </a:extLst>
          </p:cNvPr>
          <p:cNvSpPr txBox="1"/>
          <p:nvPr/>
        </p:nvSpPr>
        <p:spPr>
          <a:xfrm>
            <a:off x="9209053" y="5830354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Bangladéš (4)</a:t>
            </a:r>
          </a:p>
        </p:txBody>
      </p:sp>
      <p:pic>
        <p:nvPicPr>
          <p:cNvPr id="2" name="Obrázek 1" descr="Obsah obrázku text, snímek obrazovky, číslo, diagram&#10;&#10;Popis byl vytvořen automaticky">
            <a:extLst>
              <a:ext uri="{FF2B5EF4-FFF2-40B4-BE49-F238E27FC236}">
                <a16:creationId xmlns:a16="http://schemas.microsoft.com/office/drawing/2014/main" id="{C2CB385B-7F6F-4E32-F5C8-8235FA94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91"/>
            <a:ext cx="10695777" cy="53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ACE62EBE-8C11-4423-3E81-FC9EE97098B3}"/>
              </a:ext>
            </a:extLst>
          </p:cNvPr>
          <p:cNvSpPr txBox="1"/>
          <p:nvPr/>
        </p:nvSpPr>
        <p:spPr>
          <a:xfrm>
            <a:off x="10018644" y="5844208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Česko (5)</a:t>
            </a:r>
          </a:p>
        </p:txBody>
      </p:sp>
      <p:pic>
        <p:nvPicPr>
          <p:cNvPr id="3" name="Obrázek 2" descr="Obsah obrázku text, snímek obrazovky, čtverec, Barevnost&#10;&#10;Popis byl vytvořen automaticky">
            <a:extLst>
              <a:ext uri="{FF2B5EF4-FFF2-40B4-BE49-F238E27FC236}">
                <a16:creationId xmlns:a16="http://schemas.microsoft.com/office/drawing/2014/main" id="{60B964C3-0513-1E06-D01F-8CDD9F97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06970" cy="53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6EE5D2E-8639-78A6-D814-FAE989902E6F}"/>
              </a:ext>
            </a:extLst>
          </p:cNvPr>
          <p:cNvSpPr txBox="1"/>
          <p:nvPr/>
        </p:nvSpPr>
        <p:spPr>
          <a:xfrm>
            <a:off x="9315680" y="5830353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Švýcarsko (6)</a:t>
            </a:r>
          </a:p>
        </p:txBody>
      </p:sp>
      <p:pic>
        <p:nvPicPr>
          <p:cNvPr id="3" name="Obrázek 2" descr="Obsah obrázku text, snímek obrazovky, diagram&#10;&#10;Popis byl vytvořen automaticky">
            <a:extLst>
              <a:ext uri="{FF2B5EF4-FFF2-40B4-BE49-F238E27FC236}">
                <a16:creationId xmlns:a16="http://schemas.microsoft.com/office/drawing/2014/main" id="{410EB705-777E-A6B0-A663-B0CB17042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06970" cy="53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3E89F8B-1937-067F-5C14-1D5EC52053F2}"/>
              </a:ext>
            </a:extLst>
          </p:cNvPr>
          <p:cNvSpPr txBox="1"/>
          <p:nvPr/>
        </p:nvSpPr>
        <p:spPr>
          <a:xfrm>
            <a:off x="9143397" y="5844208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Jižní Korea (7)</a:t>
            </a:r>
          </a:p>
        </p:txBody>
      </p:sp>
      <p:pic>
        <p:nvPicPr>
          <p:cNvPr id="3" name="Obrázek 2" descr="Obsah obrázku text, snímek obrazovky, diagram, Barevnost&#10;&#10;Popis byl vytvořen automaticky">
            <a:extLst>
              <a:ext uri="{FF2B5EF4-FFF2-40B4-BE49-F238E27FC236}">
                <a16:creationId xmlns:a16="http://schemas.microsoft.com/office/drawing/2014/main" id="{11A7B255-2045-B20D-DC54-913776EA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09031" cy="53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1A910EB-7A85-8C83-ABC0-C12ED810A6A4}"/>
              </a:ext>
            </a:extLst>
          </p:cNvPr>
          <p:cNvSpPr txBox="1"/>
          <p:nvPr/>
        </p:nvSpPr>
        <p:spPr>
          <a:xfrm>
            <a:off x="8348269" y="5844208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Saudská Arábie (8)</a:t>
            </a:r>
          </a:p>
        </p:txBody>
      </p:sp>
      <p:pic>
        <p:nvPicPr>
          <p:cNvPr id="3" name="Obrázek 2" descr="Obsah obrázku text, snímek obrazovky, diagram, číslo&#10;&#10;Popis byl vytvořen automaticky">
            <a:extLst>
              <a:ext uri="{FF2B5EF4-FFF2-40B4-BE49-F238E27FC236}">
                <a16:creationId xmlns:a16="http://schemas.microsoft.com/office/drawing/2014/main" id="{E4194C38-56AE-7527-B48B-DA7E5A72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09031" cy="53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64</Words>
  <Application>Microsoft Macintosh PowerPoint</Application>
  <PresentationFormat>Širokoúhlá obrazovka</PresentationFormat>
  <Paragraphs>22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Tahoma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Harásek</dc:creator>
  <cp:lastModifiedBy>Martin Harásek</cp:lastModifiedBy>
  <cp:revision>3</cp:revision>
  <dcterms:created xsi:type="dcterms:W3CDTF">2026-03-05T16:57:00Z</dcterms:created>
  <dcterms:modified xsi:type="dcterms:W3CDTF">2026-03-05T17:19:10Z</dcterms:modified>
</cp:coreProperties>
</file>