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1" r:id="rId5"/>
    <p:sldId id="273" r:id="rId6"/>
    <p:sldId id="274" r:id="rId7"/>
    <p:sldId id="276" r:id="rId8"/>
    <p:sldId id="278" r:id="rId9"/>
    <p:sldId id="279" r:id="rId10"/>
    <p:sldId id="280" r:id="rId11"/>
    <p:sldId id="277" r:id="rId12"/>
    <p:sldId id="264" r:id="rId13"/>
    <p:sldId id="268" r:id="rId14"/>
    <p:sldId id="266" r:id="rId15"/>
    <p:sldId id="265" r:id="rId16"/>
    <p:sldId id="267" r:id="rId17"/>
    <p:sldId id="262" r:id="rId18"/>
    <p:sldId id="261" r:id="rId19"/>
    <p:sldId id="260" r:id="rId20"/>
    <p:sldId id="258" r:id="rId21"/>
    <p:sldId id="259" r:id="rId22"/>
    <p:sldId id="283" r:id="rId23"/>
    <p:sldId id="287" r:id="rId24"/>
    <p:sldId id="285" r:id="rId25"/>
    <p:sldId id="282" r:id="rId26"/>
    <p:sldId id="284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6C1"/>
    <a:srgbClr val="F1C469"/>
    <a:srgbClr val="E9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575CC-F3BE-49C0-B686-BCDF59696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CB668B-7D38-4E5C-9EBB-FC35A83D0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03A92-94BD-4609-9764-AB6E7BC9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5ECD0-575F-4E04-AC67-0749C0C1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ADBBA0-DE4C-42DA-B773-5F63D53A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96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C5DA7-18BF-4817-84F2-34845B54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1744CB-FF5B-4EFD-8EFA-B2F8BD61A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CFE304-3F5E-447D-B56C-2238784F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D7B60B-0E49-418A-88A4-06DE8421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1CD7FB-1E5D-46E5-9BD5-5AE59E2A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9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33169A-7C96-479D-AD3C-BC961A51D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0D95EE-2D68-4122-90E2-11189EAB0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889A51-D98D-4D5E-8AB4-5B320CC4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0377FE-BA24-4503-9DC4-9E3AEAD8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D50C34-2047-482E-9811-5D79C18D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97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75099-EBDD-4344-A2D7-AF0AE3AD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14B3D-6B9D-417A-B638-7A437CFF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AF1DEB-A547-461A-B621-395D8C90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84D065-EA70-441C-B51B-44ACA134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9A8C32-34E3-4B00-BD3C-116798E3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44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B7E9C-7FD3-4E70-880F-8CD37EB0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6EBD-EF02-4467-A117-4A28C384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1012DE-DF06-4638-89DD-86E37A7F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74FF-90BC-4B14-BD72-7B71EA92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ECF4A7-348D-4109-B279-6E5B092A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7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D7E99-2711-4363-9461-B3A8D14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1B5DF-CD3A-454B-A850-C58EC5A7B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B7D20C-790E-4633-A429-C898C49F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89C258-4B0C-402C-AB05-0FF0D6D3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B11F5A-16DB-41A2-84E1-ACCD1DE4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74FD41-DFEA-4FF7-A952-9423E707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24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6BEBF-7D98-4F82-B7E8-B48369F5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68021B-CE21-49E8-B684-1A945E2E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7E6861-AE87-4408-9852-DD85555E2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5A0FF1-3918-4938-9000-8D02E0C0A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9A460B-F19A-420F-9000-68C84FBEF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D26ECBB-C6EA-436A-951F-452D8E74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84E2E5-DB5F-4B3B-91DC-ADDE8B40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41915E-2A88-4AF5-A8CC-8C468890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54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76DAF-8033-455A-BDE6-BBA3F29D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78FC19-237A-4E17-B8D9-4F864F84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3FEFE7-7530-48E6-88FE-F83B845A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BC4B2F-4474-42C4-AEDA-BA26ACF2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6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E6A6C7-2223-4B0B-ADFF-FD8D314E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B0108B-0746-4823-97BB-BDB52C8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343BBD-DB0C-45F1-89DC-9B1E8617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6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B8A8-626A-4692-9B94-51F5882A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E162A-CE49-4B32-8E10-0C939121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1F053D-D620-4F02-9E25-D5D3106A7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455CF3-3E6E-4F18-86B6-FD9AF655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9B9412-9F18-45A6-B3E8-B063C1EE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E55C8A-D44D-4672-9732-983FCDA3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9A37-4131-413C-A90F-52B091D2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ED35DF-CF15-4ED9-BBE8-F6391F609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50813A-865E-402F-A2BD-EB6C2771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47B8AE-F66B-4459-8BB2-36A4EF28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4247C0-8FD1-490A-BDBA-3B2F697F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727DA2-04D4-4368-B01C-A06A41D4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10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878BA9-DE20-4041-A003-DEA789AF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88E579-258A-46D3-BF75-44BE5596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291AF4-AE90-42F6-AB46-A00E48A9C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0D11-7346-4892-AB2C-177371161F69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D11148-2F33-4C10-B0F2-839FD4684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D7BB2-C915-4D12-AD46-2650B766A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9FD4-A549-4C71-99A9-44ADB5EC4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6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text, koule, zeměkoule, Svět&#10;&#10;Popis byl vytvořen automaticky">
            <a:extLst>
              <a:ext uri="{FF2B5EF4-FFF2-40B4-BE49-F238E27FC236}">
                <a16:creationId xmlns:a16="http://schemas.microsoft.com/office/drawing/2014/main" id="{187DC155-D405-A623-F412-5B93F0A5D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kraji se vyrábí?</a:t>
            </a:r>
          </a:p>
        </p:txBody>
      </p:sp>
      <p:pic>
        <p:nvPicPr>
          <p:cNvPr id="8" name="Obrázek 7" descr="Obsah obrázku jídlo, Svačinka, Rychlé občerstvení, interiér&#10;&#10;Popis byl vytvořen automaticky">
            <a:extLst>
              <a:ext uri="{FF2B5EF4-FFF2-40B4-BE49-F238E27FC236}">
                <a16:creationId xmlns:a16="http://schemas.microsoft.com/office/drawing/2014/main" id="{3D6F9D0C-C018-CCB4-7DF6-7C42CC849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5" y="196528"/>
            <a:ext cx="7739779" cy="5804834"/>
          </a:xfrm>
          <a:prstGeom prst="rect">
            <a:avLst/>
          </a:prstGeom>
        </p:spPr>
      </p:pic>
      <p:pic>
        <p:nvPicPr>
          <p:cNvPr id="12" name="Obrázek 11" descr="Obsah obrázku mapa, text&#10;&#10;Popis byl vytvořen automaticky">
            <a:extLst>
              <a:ext uri="{FF2B5EF4-FFF2-40B4-BE49-F238E27FC236}">
                <a16:creationId xmlns:a16="http://schemas.microsoft.com/office/drawing/2014/main" id="{4572DCB5-2C8D-0986-22C3-013F30E21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62" y="862111"/>
            <a:ext cx="3665973" cy="2314034"/>
          </a:xfrm>
          <a:prstGeom prst="rect">
            <a:avLst/>
          </a:prstGeom>
        </p:spPr>
      </p:pic>
      <p:sp>
        <p:nvSpPr>
          <p:cNvPr id="13" name="Srdce 12">
            <a:extLst>
              <a:ext uri="{FF2B5EF4-FFF2-40B4-BE49-F238E27FC236}">
                <a16:creationId xmlns:a16="http://schemas.microsoft.com/office/drawing/2014/main" id="{43E7C55F-1FE2-79D9-3519-6090F254A58B}"/>
              </a:ext>
            </a:extLst>
          </p:cNvPr>
          <p:cNvSpPr/>
          <p:nvPr/>
        </p:nvSpPr>
        <p:spPr>
          <a:xfrm>
            <a:off x="11460604" y="2019128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kraji se vyrábí?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0AED2C-B0F0-5531-688C-1DAAEA78C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55" y="167797"/>
            <a:ext cx="7793086" cy="5856509"/>
          </a:xfrm>
          <a:prstGeom prst="rect">
            <a:avLst/>
          </a:prstGeom>
        </p:spPr>
      </p:pic>
      <p:pic>
        <p:nvPicPr>
          <p:cNvPr id="12" name="Obrázek 11" descr="Obsah obrázku mapa, text&#10;&#10;Popis byl vytvořen automaticky">
            <a:extLst>
              <a:ext uri="{FF2B5EF4-FFF2-40B4-BE49-F238E27FC236}">
                <a16:creationId xmlns:a16="http://schemas.microsoft.com/office/drawing/2014/main" id="{D7922DAA-1CBB-6E98-DA54-C397FFDDB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110" y="539605"/>
            <a:ext cx="3665973" cy="2314034"/>
          </a:xfrm>
          <a:prstGeom prst="rect">
            <a:avLst/>
          </a:prstGeom>
        </p:spPr>
      </p:pic>
      <p:sp>
        <p:nvSpPr>
          <p:cNvPr id="13" name="Srdce 12">
            <a:extLst>
              <a:ext uri="{FF2B5EF4-FFF2-40B4-BE49-F238E27FC236}">
                <a16:creationId xmlns:a16="http://schemas.microsoft.com/office/drawing/2014/main" id="{CF40F55F-80BE-40F2-33D5-7984197F4BED}"/>
              </a:ext>
            </a:extLst>
          </p:cNvPr>
          <p:cNvSpPr/>
          <p:nvPr/>
        </p:nvSpPr>
        <p:spPr>
          <a:xfrm>
            <a:off x="10050699" y="1856405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Poznej okres ČR na mapě</a:t>
            </a:r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DE99798C-735F-12CE-FE6F-B37D54EC8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" y="218364"/>
            <a:ext cx="9830345" cy="5652448"/>
          </a:xfrm>
          <a:prstGeom prst="rect">
            <a:avLst/>
          </a:prstGeom>
        </p:spPr>
      </p:pic>
      <p:sp>
        <p:nvSpPr>
          <p:cNvPr id="6" name="Srdce 5">
            <a:extLst>
              <a:ext uri="{FF2B5EF4-FFF2-40B4-BE49-F238E27FC236}">
                <a16:creationId xmlns:a16="http://schemas.microsoft.com/office/drawing/2014/main" id="{4102190D-0926-3147-057D-B4ADCD3A3DB4}"/>
              </a:ext>
            </a:extLst>
          </p:cNvPr>
          <p:cNvSpPr/>
          <p:nvPr/>
        </p:nvSpPr>
        <p:spPr>
          <a:xfrm>
            <a:off x="5560586" y="4373740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7E6533-D774-D57D-CAEE-25DBFED058F4}"/>
              </a:ext>
            </a:extLst>
          </p:cNvPr>
          <p:cNvSpPr txBox="1"/>
          <p:nvPr/>
        </p:nvSpPr>
        <p:spPr>
          <a:xfrm>
            <a:off x="9462733" y="987188"/>
            <a:ext cx="1159292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Třebíč</a:t>
            </a:r>
          </a:p>
        </p:txBody>
      </p:sp>
    </p:spTree>
    <p:extLst>
      <p:ext uri="{BB962C8B-B14F-4D97-AF65-F5344CB8AC3E}">
        <p14:creationId xmlns:p14="http://schemas.microsoft.com/office/powerpoint/2010/main" val="4774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Poznej okres ČR na mapě</a:t>
            </a:r>
          </a:p>
        </p:txBody>
      </p:sp>
      <p:pic>
        <p:nvPicPr>
          <p:cNvPr id="4" name="Obrázek 3" descr="Obsah obrázku černá, tma&#10;&#10;Popis byl vytvořen automaticky">
            <a:extLst>
              <a:ext uri="{FF2B5EF4-FFF2-40B4-BE49-F238E27FC236}">
                <a16:creationId xmlns:a16="http://schemas.microsoft.com/office/drawing/2014/main" id="{4AB8F2A6-BF0D-9F47-6D23-1D5CFA09C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" y="218364"/>
            <a:ext cx="9830345" cy="5652448"/>
          </a:xfrm>
          <a:prstGeom prst="rect">
            <a:avLst/>
          </a:prstGeom>
        </p:spPr>
      </p:pic>
      <p:sp>
        <p:nvSpPr>
          <p:cNvPr id="7" name="Srdce 6">
            <a:extLst>
              <a:ext uri="{FF2B5EF4-FFF2-40B4-BE49-F238E27FC236}">
                <a16:creationId xmlns:a16="http://schemas.microsoft.com/office/drawing/2014/main" id="{CC027C68-2551-8E56-53FB-16BCCDE8D9C8}"/>
              </a:ext>
            </a:extLst>
          </p:cNvPr>
          <p:cNvSpPr/>
          <p:nvPr/>
        </p:nvSpPr>
        <p:spPr>
          <a:xfrm>
            <a:off x="4277696" y="4379988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854675-66F8-B97E-ACEF-FF8784AE5674}"/>
              </a:ext>
            </a:extLst>
          </p:cNvPr>
          <p:cNvSpPr txBox="1"/>
          <p:nvPr/>
        </p:nvSpPr>
        <p:spPr>
          <a:xfrm>
            <a:off x="8546488" y="987188"/>
            <a:ext cx="2991781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Jindřichův Hradec</a:t>
            </a:r>
          </a:p>
        </p:txBody>
      </p:sp>
    </p:spTree>
    <p:extLst>
      <p:ext uri="{BB962C8B-B14F-4D97-AF65-F5344CB8AC3E}">
        <p14:creationId xmlns:p14="http://schemas.microsoft.com/office/powerpoint/2010/main" val="42649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Poznej okres ČR na mapě</a:t>
            </a:r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35E1ECCD-89AF-0355-F933-165DDC8751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" y="218364"/>
            <a:ext cx="9830345" cy="5652448"/>
          </a:xfrm>
          <a:prstGeom prst="rect">
            <a:avLst/>
          </a:prstGeom>
        </p:spPr>
      </p:pic>
      <p:sp>
        <p:nvSpPr>
          <p:cNvPr id="4" name="Srdce 3">
            <a:extLst>
              <a:ext uri="{FF2B5EF4-FFF2-40B4-BE49-F238E27FC236}">
                <a16:creationId xmlns:a16="http://schemas.microsoft.com/office/drawing/2014/main" id="{336E5732-AE0D-9644-703F-A243F6C1DC29}"/>
              </a:ext>
            </a:extLst>
          </p:cNvPr>
          <p:cNvSpPr/>
          <p:nvPr/>
        </p:nvSpPr>
        <p:spPr>
          <a:xfrm>
            <a:off x="5355869" y="2306781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F88340-563F-3629-03DD-22878C5B2197}"/>
              </a:ext>
            </a:extLst>
          </p:cNvPr>
          <p:cNvSpPr txBox="1"/>
          <p:nvPr/>
        </p:nvSpPr>
        <p:spPr>
          <a:xfrm>
            <a:off x="9462733" y="987188"/>
            <a:ext cx="1724768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Pardubice</a:t>
            </a:r>
          </a:p>
        </p:txBody>
      </p:sp>
    </p:spTree>
    <p:extLst>
      <p:ext uri="{BB962C8B-B14F-4D97-AF65-F5344CB8AC3E}">
        <p14:creationId xmlns:p14="http://schemas.microsoft.com/office/powerpoint/2010/main" val="4422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Poznej okres ČR na mapě</a:t>
            </a:r>
          </a:p>
        </p:txBody>
      </p:sp>
      <p:pic>
        <p:nvPicPr>
          <p:cNvPr id="2" name="Obrázek 1" descr="Obsah obrázku černá, tma&#10;&#10;Popis byl vytvořen automaticky">
            <a:extLst>
              <a:ext uri="{FF2B5EF4-FFF2-40B4-BE49-F238E27FC236}">
                <a16:creationId xmlns:a16="http://schemas.microsoft.com/office/drawing/2014/main" id="{FAE3C1AA-F46B-9E0B-66F7-378153448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" y="218364"/>
            <a:ext cx="9830345" cy="5652448"/>
          </a:xfrm>
          <a:prstGeom prst="rect">
            <a:avLst/>
          </a:prstGeom>
        </p:spPr>
      </p:pic>
      <p:sp>
        <p:nvSpPr>
          <p:cNvPr id="3" name="Srdce 2">
            <a:extLst>
              <a:ext uri="{FF2B5EF4-FFF2-40B4-BE49-F238E27FC236}">
                <a16:creationId xmlns:a16="http://schemas.microsoft.com/office/drawing/2014/main" id="{91DD94DC-90CB-D313-AE89-EEF626A592F4}"/>
              </a:ext>
            </a:extLst>
          </p:cNvPr>
          <p:cNvSpPr/>
          <p:nvPr/>
        </p:nvSpPr>
        <p:spPr>
          <a:xfrm>
            <a:off x="7757875" y="2458044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6AB1CE-9524-6A0B-54E7-12C92FD8EECA}"/>
              </a:ext>
            </a:extLst>
          </p:cNvPr>
          <p:cNvSpPr txBox="1"/>
          <p:nvPr/>
        </p:nvSpPr>
        <p:spPr>
          <a:xfrm>
            <a:off x="9462733" y="987188"/>
            <a:ext cx="1319720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Bruntál</a:t>
            </a:r>
          </a:p>
        </p:txBody>
      </p:sp>
    </p:spTree>
    <p:extLst>
      <p:ext uri="{BB962C8B-B14F-4D97-AF65-F5344CB8AC3E}">
        <p14:creationId xmlns:p14="http://schemas.microsoft.com/office/powerpoint/2010/main" val="10287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Poznej okres ČR na mapě</a:t>
            </a:r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B8236981-CD2B-AC33-931B-D90976C6E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" y="218364"/>
            <a:ext cx="9830345" cy="5652448"/>
          </a:xfrm>
          <a:prstGeom prst="rect">
            <a:avLst/>
          </a:prstGeom>
        </p:spPr>
      </p:pic>
      <p:sp>
        <p:nvSpPr>
          <p:cNvPr id="8" name="Srdce 7">
            <a:extLst>
              <a:ext uri="{FF2B5EF4-FFF2-40B4-BE49-F238E27FC236}">
                <a16:creationId xmlns:a16="http://schemas.microsoft.com/office/drawing/2014/main" id="{9DB6A658-1FFC-4BBB-0403-239DC0DBDA5B}"/>
              </a:ext>
            </a:extLst>
          </p:cNvPr>
          <p:cNvSpPr/>
          <p:nvPr/>
        </p:nvSpPr>
        <p:spPr>
          <a:xfrm>
            <a:off x="3063046" y="1392381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2C5F0CA-468E-B331-9AB1-0721F7AD080F}"/>
              </a:ext>
            </a:extLst>
          </p:cNvPr>
          <p:cNvSpPr txBox="1"/>
          <p:nvPr/>
        </p:nvSpPr>
        <p:spPr>
          <a:xfrm>
            <a:off x="9462733" y="987188"/>
            <a:ext cx="1817229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Litoměřice</a:t>
            </a:r>
            <a:endParaRPr lang="cs-CZ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Nejčastější příjmení v evropské zemi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9BDC8C-F157-1983-6814-F0AB9F6EC231}"/>
              </a:ext>
            </a:extLst>
          </p:cNvPr>
          <p:cNvSpPr txBox="1"/>
          <p:nvPr/>
        </p:nvSpPr>
        <p:spPr>
          <a:xfrm>
            <a:off x="2380426" y="1394555"/>
            <a:ext cx="5362365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Tóth</a:t>
            </a:r>
          </a:p>
        </p:txBody>
      </p:sp>
      <p:pic>
        <p:nvPicPr>
          <p:cNvPr id="7" name="Obrázek 6" descr="Obsah obrázku zelené, Obdélník, vlajka&#10;&#10;Popis byl vytvořen automaticky">
            <a:extLst>
              <a:ext uri="{FF2B5EF4-FFF2-40B4-BE49-F238E27FC236}">
                <a16:creationId xmlns:a16="http://schemas.microsoft.com/office/drawing/2014/main" id="{9976410D-16FA-0B1A-6F7D-1614D0BCD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676">
            <a:off x="7258874" y="869907"/>
            <a:ext cx="25527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Nejčastější příjmení v evropské zemi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BC6871C-C09D-77F0-79A0-D207B7850F4B}"/>
              </a:ext>
            </a:extLst>
          </p:cNvPr>
          <p:cNvSpPr txBox="1"/>
          <p:nvPr/>
        </p:nvSpPr>
        <p:spPr>
          <a:xfrm rot="21048499">
            <a:off x="919646" y="1616237"/>
            <a:ext cx="10352706" cy="20928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Papadopoulos</a:t>
            </a:r>
          </a:p>
        </p:txBody>
      </p:sp>
      <p:pic>
        <p:nvPicPr>
          <p:cNvPr id="5" name="Obrázek 4" descr="Obsah obrázku symbol, modrá, řada/pruh, Elektricky modrá&#10;&#10;Popis byl vytvořen automaticky">
            <a:extLst>
              <a:ext uri="{FF2B5EF4-FFF2-40B4-BE49-F238E27FC236}">
                <a16:creationId xmlns:a16="http://schemas.microsoft.com/office/drawing/2014/main" id="{F34AECA2-122F-0BC9-E73E-8B01BB006D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525" y="981075"/>
            <a:ext cx="2081213" cy="13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Nejčastější příjmení v evropské zemi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878912-28F7-300F-F41D-7EBB75F4EF3B}"/>
              </a:ext>
            </a:extLst>
          </p:cNvPr>
          <p:cNvSpPr txBox="1"/>
          <p:nvPr/>
        </p:nvSpPr>
        <p:spPr>
          <a:xfrm>
            <a:off x="1992574" y="1394555"/>
            <a:ext cx="7306808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</a:t>
            </a:r>
          </a:p>
        </p:txBody>
      </p:sp>
      <p:pic>
        <p:nvPicPr>
          <p:cNvPr id="7" name="Obrázek 6" descr="Obsah obrázku vlajka, Obdélník, modrá, červená&#10;&#10;Popis byl vytvořen automaticky">
            <a:extLst>
              <a:ext uri="{FF2B5EF4-FFF2-40B4-BE49-F238E27FC236}">
                <a16:creationId xmlns:a16="http://schemas.microsoft.com/office/drawing/2014/main" id="{106BBA9B-AD84-32C9-E4E1-E45EB39CB5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721">
            <a:off x="8520464" y="827044"/>
            <a:ext cx="2041519" cy="13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Památka v Česku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E69FEE-1E70-C6BC-1B29-6C317E84E1B3}"/>
              </a:ext>
            </a:extLst>
          </p:cNvPr>
          <p:cNvSpPr txBox="1"/>
          <p:nvPr/>
        </p:nvSpPr>
        <p:spPr>
          <a:xfrm>
            <a:off x="8652681" y="1284029"/>
            <a:ext cx="315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které obci ČR se nachází?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ED82D9-7756-8AA9-1A90-54967C00DD49}"/>
              </a:ext>
            </a:extLst>
          </p:cNvPr>
          <p:cNvSpPr txBox="1"/>
          <p:nvPr/>
        </p:nvSpPr>
        <p:spPr>
          <a:xfrm rot="19842174">
            <a:off x="8400892" y="3101821"/>
            <a:ext cx="2503441" cy="95410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Praha (Tančící </a:t>
            </a:r>
            <a:b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dům)</a:t>
            </a:r>
          </a:p>
        </p:txBody>
      </p:sp>
      <p:pic>
        <p:nvPicPr>
          <p:cNvPr id="6" name="Obrázek 5" descr="Obsah obrázku obloha, venku, architektura, dominanta&#10;&#10;Popis byl vytvořen automaticky">
            <a:extLst>
              <a:ext uri="{FF2B5EF4-FFF2-40B4-BE49-F238E27FC236}">
                <a16:creationId xmlns:a16="http://schemas.microsoft.com/office/drawing/2014/main" id="{59974E3D-96A5-CC7E-7F0C-722659C4C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9" y="304800"/>
            <a:ext cx="7772400" cy="54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44B8CB1-B230-47FF-A9A8-84A2FA5772A7}"/>
              </a:ext>
            </a:extLst>
          </p:cNvPr>
          <p:cNvSpPr txBox="1"/>
          <p:nvPr/>
        </p:nvSpPr>
        <p:spPr>
          <a:xfrm>
            <a:off x="10838002" y="487852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EF88FFF-A1E5-4A5A-A625-73681AECA76E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5D0C38-3E79-4F76-AF8B-09C13023B1CF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5C90124-66E4-41FB-9824-0150007636B6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Nejčastější příjmení v evropské zemi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6E31D0-3BAC-C11C-6E20-4E8CA0748F8E}"/>
              </a:ext>
            </a:extLst>
          </p:cNvPr>
          <p:cNvSpPr txBox="1"/>
          <p:nvPr/>
        </p:nvSpPr>
        <p:spPr>
          <a:xfrm>
            <a:off x="1537463" y="1394555"/>
            <a:ext cx="7956024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Jensen</a:t>
            </a:r>
          </a:p>
        </p:txBody>
      </p:sp>
      <p:pic>
        <p:nvPicPr>
          <p:cNvPr id="4" name="Obrázek 3" descr="Obsah obrázku červená, vlajka, design&#10;&#10;Popis byl vytvořen automaticky">
            <a:extLst>
              <a:ext uri="{FF2B5EF4-FFF2-40B4-BE49-F238E27FC236}">
                <a16:creationId xmlns:a16="http://schemas.microsoft.com/office/drawing/2014/main" id="{0BFA7C3B-06C0-E66B-6796-47B94E26E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024" y="526501"/>
            <a:ext cx="2066925" cy="1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0805A7FC-91C6-4784-9746-729CE6231B2C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44B8CB1-B230-47FF-A9A8-84A2FA5772A7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9DACF7-38D0-4A20-920D-17F6112ED085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Nejčastější příjmení v evropské zemi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07406FC-D6FB-5BFD-89C5-0E1C0BACA2B0}"/>
              </a:ext>
            </a:extLst>
          </p:cNvPr>
          <p:cNvSpPr txBox="1"/>
          <p:nvPr/>
        </p:nvSpPr>
        <p:spPr>
          <a:xfrm>
            <a:off x="1494601" y="1394555"/>
            <a:ext cx="7763600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Ivanov</a:t>
            </a:r>
          </a:p>
        </p:txBody>
      </p:sp>
      <p:pic>
        <p:nvPicPr>
          <p:cNvPr id="3" name="Obrázek 2" descr="Obsah obrázku vlajka, Obdélník&#10;&#10;Popis byl vytvořen automaticky">
            <a:extLst>
              <a:ext uri="{FF2B5EF4-FFF2-40B4-BE49-F238E27FC236}">
                <a16:creationId xmlns:a16="http://schemas.microsoft.com/office/drawing/2014/main" id="{BBC7F719-5EDD-2D88-A569-441EE9735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6922">
            <a:off x="8180132" y="622710"/>
            <a:ext cx="2767013" cy="1660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12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zemi vznikl tento sport?</a:t>
            </a:r>
          </a:p>
        </p:txBody>
      </p:sp>
      <p:pic>
        <p:nvPicPr>
          <p:cNvPr id="3" name="Obrázek 2" descr="Obsah obrázku lední hokej, sportovní hra, sport, hokej&#10;&#10;Popis byl vytvořen automaticky">
            <a:extLst>
              <a:ext uri="{FF2B5EF4-FFF2-40B4-BE49-F238E27FC236}">
                <a16:creationId xmlns:a16="http://schemas.microsoft.com/office/drawing/2014/main" id="{F57814FD-B64A-30EA-89C3-978B22124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0" y="139749"/>
            <a:ext cx="8792797" cy="5856140"/>
          </a:xfrm>
          <a:prstGeom prst="rect">
            <a:avLst/>
          </a:prstGeom>
        </p:spPr>
      </p:pic>
      <p:pic>
        <p:nvPicPr>
          <p:cNvPr id="8" name="Obrázek 7" descr="Obsah obrázku červená, Karmín&#10;&#10;Popis byl vytvořen automaticky">
            <a:extLst>
              <a:ext uri="{FF2B5EF4-FFF2-40B4-BE49-F238E27FC236}">
                <a16:creationId xmlns:a16="http://schemas.microsoft.com/office/drawing/2014/main" id="{DA3C2338-289A-FF7D-C4C5-C280CEC835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156" y="388096"/>
            <a:ext cx="2358789" cy="11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zemi vznikl tento sport?</a:t>
            </a:r>
          </a:p>
        </p:txBody>
      </p:sp>
      <p:pic>
        <p:nvPicPr>
          <p:cNvPr id="3" name="Obrázek 2" descr="Obsah obrázku sumo, sport, osoba, muž&#10;&#10;Popis byl vytvořen automaticky">
            <a:extLst>
              <a:ext uri="{FF2B5EF4-FFF2-40B4-BE49-F238E27FC236}">
                <a16:creationId xmlns:a16="http://schemas.microsoft.com/office/drawing/2014/main" id="{32CD0223-89C7-43A2-A15E-ABAFD5DF6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2" y="125456"/>
            <a:ext cx="8805649" cy="5870433"/>
          </a:xfrm>
          <a:prstGeom prst="rect">
            <a:avLst/>
          </a:prstGeom>
        </p:spPr>
      </p:pic>
      <p:pic>
        <p:nvPicPr>
          <p:cNvPr id="5" name="Obrázek 4" descr="Obsah obrázku kruh, Grafika&#10;&#10;Popis byl vytvořen automaticky">
            <a:extLst>
              <a:ext uri="{FF2B5EF4-FFF2-40B4-BE49-F238E27FC236}">
                <a16:creationId xmlns:a16="http://schemas.microsoft.com/office/drawing/2014/main" id="{12E1F11E-58C7-2E66-D275-27791C4255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224" y="344536"/>
            <a:ext cx="2097206" cy="13992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85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zemi vznikl tento sport?</a:t>
            </a:r>
          </a:p>
        </p:txBody>
      </p:sp>
      <p:pic>
        <p:nvPicPr>
          <p:cNvPr id="2" name="Obrázek 1" descr="Obsah obrázku tráva, osoba, sportovní hra, sport&#10;&#10;Popis byl vytvořen automaticky">
            <a:extLst>
              <a:ext uri="{FF2B5EF4-FFF2-40B4-BE49-F238E27FC236}">
                <a16:creationId xmlns:a16="http://schemas.microsoft.com/office/drawing/2014/main" id="{47966B94-43A9-59E1-0CDA-EF43030AF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7" y="299021"/>
            <a:ext cx="9777153" cy="5501278"/>
          </a:xfrm>
          <a:prstGeom prst="rect">
            <a:avLst/>
          </a:prstGeom>
        </p:spPr>
      </p:pic>
      <p:pic>
        <p:nvPicPr>
          <p:cNvPr id="3" name="Obrázek 2" descr="Obsah obrázku symbol&#10;&#10;Popis byl vytvořen automaticky">
            <a:extLst>
              <a:ext uri="{FF2B5EF4-FFF2-40B4-BE49-F238E27FC236}">
                <a16:creationId xmlns:a16="http://schemas.microsoft.com/office/drawing/2014/main" id="{91BAF1B3-6CB1-CA07-ED36-E79C1A899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254" y="486958"/>
            <a:ext cx="2151797" cy="12910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Obrázek 3" descr="Obsah obrázku symbol, Symetrie, řada/pruh, červená&#10;&#10;Popis byl vytvořen automaticky">
            <a:extLst>
              <a:ext uri="{FF2B5EF4-FFF2-40B4-BE49-F238E27FC236}">
                <a16:creationId xmlns:a16="http://schemas.microsoft.com/office/drawing/2014/main" id="{CE8716B7-E639-5B91-00C7-849BFFBD4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67" y="1857648"/>
            <a:ext cx="1812878" cy="9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zemi vznikl tento sport?</a:t>
            </a:r>
          </a:p>
        </p:txBody>
      </p:sp>
      <p:pic>
        <p:nvPicPr>
          <p:cNvPr id="3" name="Obrázek 2" descr="Obsah obrázku sport, sportovní hra, osoba, boty&#10;&#10;Popis byl vytvořen automaticky">
            <a:extLst>
              <a:ext uri="{FF2B5EF4-FFF2-40B4-BE49-F238E27FC236}">
                <a16:creationId xmlns:a16="http://schemas.microsoft.com/office/drawing/2014/main" id="{A5B0E5EF-37D2-2747-B253-59498CA12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55" y="173307"/>
            <a:ext cx="9497059" cy="5695230"/>
          </a:xfrm>
          <a:prstGeom prst="rect">
            <a:avLst/>
          </a:prstGeom>
        </p:spPr>
      </p:pic>
      <p:pic>
        <p:nvPicPr>
          <p:cNvPr id="8" name="Obrázek 7" descr="Obsah obrázku vlajka, Obdélník, snímek obrazovky&#10;&#10;Popis byl vytvořen automaticky">
            <a:extLst>
              <a:ext uri="{FF2B5EF4-FFF2-40B4-BE49-F238E27FC236}">
                <a16:creationId xmlns:a16="http://schemas.microsoft.com/office/drawing/2014/main" id="{89E89DE7-F521-D0E8-9165-561840E6C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606" y="617035"/>
            <a:ext cx="1976848" cy="13189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3C240F6-417D-262B-6E49-309DFD19790A}"/>
              </a:ext>
            </a:extLst>
          </p:cNvPr>
          <p:cNvSpPr txBox="1"/>
          <p:nvPr/>
        </p:nvSpPr>
        <p:spPr>
          <a:xfrm>
            <a:off x="10175361" y="201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Korfbal</a:t>
            </a:r>
          </a:p>
        </p:txBody>
      </p:sp>
    </p:spTree>
    <p:extLst>
      <p:ext uri="{BB962C8B-B14F-4D97-AF65-F5344CB8AC3E}">
        <p14:creationId xmlns:p14="http://schemas.microsoft.com/office/powerpoint/2010/main" val="20035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C49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zemi vznikl tento sport?</a:t>
            </a:r>
          </a:p>
        </p:txBody>
      </p:sp>
      <p:pic>
        <p:nvPicPr>
          <p:cNvPr id="18" name="Obrázek 17" descr="Obsah obrázku kolo, sportovní vybavení, osoba, boty&#10;&#10;Popis byl vytvořen automaticky">
            <a:extLst>
              <a:ext uri="{FF2B5EF4-FFF2-40B4-BE49-F238E27FC236}">
                <a16:creationId xmlns:a16="http://schemas.microsoft.com/office/drawing/2014/main" id="{591469C1-779E-912F-5045-25BD6F7AB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58" y="209238"/>
            <a:ext cx="9448400" cy="5786651"/>
          </a:xfrm>
          <a:prstGeom prst="rect">
            <a:avLst/>
          </a:prstGeom>
        </p:spPr>
      </p:pic>
      <p:pic>
        <p:nvPicPr>
          <p:cNvPr id="16" name="Obrázek 15" descr="Obsah obrázku červená, žlutá, oranžová, Barevnost&#10;&#10;Popis byl vytvořen automaticky">
            <a:extLst>
              <a:ext uri="{FF2B5EF4-FFF2-40B4-BE49-F238E27FC236}">
                <a16:creationId xmlns:a16="http://schemas.microsoft.com/office/drawing/2014/main" id="{CECE801D-FA14-3435-7604-0D7343BECA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49" y="385549"/>
            <a:ext cx="1995985" cy="119759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386A6D-569C-68E5-6673-96BB80562421}"/>
              </a:ext>
            </a:extLst>
          </p:cNvPr>
          <p:cNvSpPr txBox="1"/>
          <p:nvPr/>
        </p:nvSpPr>
        <p:spPr>
          <a:xfrm>
            <a:off x="9815927" y="192401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Unicycle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hockey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Památka v Česku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55FF2E-3DD0-6ACE-B5FB-A1091F97C992}"/>
              </a:ext>
            </a:extLst>
          </p:cNvPr>
          <p:cNvSpPr txBox="1"/>
          <p:nvPr/>
        </p:nvSpPr>
        <p:spPr>
          <a:xfrm rot="19842174">
            <a:off x="8439406" y="3323218"/>
            <a:ext cx="2709268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Liberec (Ještěd)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B9EDCE-9DFB-06A1-75BE-C30C85CD6F82}"/>
              </a:ext>
            </a:extLst>
          </p:cNvPr>
          <p:cNvSpPr txBox="1"/>
          <p:nvPr/>
        </p:nvSpPr>
        <p:spPr>
          <a:xfrm>
            <a:off x="8652681" y="1284029"/>
            <a:ext cx="315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které obci ČR se nachází?</a:t>
            </a:r>
          </a:p>
        </p:txBody>
      </p:sp>
      <p:pic>
        <p:nvPicPr>
          <p:cNvPr id="3" name="Obrázek 2" descr="Obsah obrázku mrak, venku, obloha, budova&#10;&#10;Popis byl vytvořen automaticky">
            <a:extLst>
              <a:ext uri="{FF2B5EF4-FFF2-40B4-BE49-F238E27FC236}">
                <a16:creationId xmlns:a16="http://schemas.microsoft.com/office/drawing/2014/main" id="{BD684758-731D-7CCE-78BC-43F37D5791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" y="301870"/>
            <a:ext cx="8064693" cy="53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Památka v Česku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DB4FD2-217C-61BD-AFCA-DB52D5467FD7}"/>
              </a:ext>
            </a:extLst>
          </p:cNvPr>
          <p:cNvSpPr txBox="1"/>
          <p:nvPr/>
        </p:nvSpPr>
        <p:spPr>
          <a:xfrm>
            <a:off x="8652681" y="1284029"/>
            <a:ext cx="315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které obci ČR se nachází?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67FC62-9D71-11FB-7419-9C6123FDCBDF}"/>
              </a:ext>
            </a:extLst>
          </p:cNvPr>
          <p:cNvSpPr txBox="1"/>
          <p:nvPr/>
        </p:nvSpPr>
        <p:spPr>
          <a:xfrm rot="19842174">
            <a:off x="8903047" y="3101821"/>
            <a:ext cx="1499128" cy="95410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Lednice </a:t>
            </a:r>
            <a:b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(zámek)</a:t>
            </a:r>
          </a:p>
        </p:txBody>
      </p:sp>
      <p:pic>
        <p:nvPicPr>
          <p:cNvPr id="5" name="Obrázek 4" descr="Obsah obrázku venku, obloha, tráva, mrak&#10;&#10;Popis byl vytvořen automaticky">
            <a:extLst>
              <a:ext uri="{FF2B5EF4-FFF2-40B4-BE49-F238E27FC236}">
                <a16:creationId xmlns:a16="http://schemas.microsoft.com/office/drawing/2014/main" id="{23967094-7D0B-5A73-F1CF-83C1D945B3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58" y="641933"/>
            <a:ext cx="8119296" cy="49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Památka v Česku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8FB472-BE20-23A7-39DB-F1FA0AB44D5B}"/>
              </a:ext>
            </a:extLst>
          </p:cNvPr>
          <p:cNvSpPr txBox="1"/>
          <p:nvPr/>
        </p:nvSpPr>
        <p:spPr>
          <a:xfrm rot="19842174">
            <a:off x="8290770" y="3109009"/>
            <a:ext cx="2949782" cy="95410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Znojmo (Rotunda</a:t>
            </a:r>
            <a:b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svaté Kateřiny)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F8655A-9CC3-C18B-27B3-F4A9FBFA2B87}"/>
              </a:ext>
            </a:extLst>
          </p:cNvPr>
          <p:cNvSpPr txBox="1"/>
          <p:nvPr/>
        </p:nvSpPr>
        <p:spPr>
          <a:xfrm>
            <a:off x="8652681" y="1284029"/>
            <a:ext cx="315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které obci ČR se nachází?</a:t>
            </a:r>
          </a:p>
        </p:txBody>
      </p:sp>
      <p:pic>
        <p:nvPicPr>
          <p:cNvPr id="4" name="Obrázek 3" descr="Obsah obrázku venku, budova, obloha, mrak&#10;&#10;Popis byl vytvořen automaticky">
            <a:extLst>
              <a:ext uri="{FF2B5EF4-FFF2-40B4-BE49-F238E27FC236}">
                <a16:creationId xmlns:a16="http://schemas.microsoft.com/office/drawing/2014/main" id="{6BA19F0B-429F-A8EF-5E70-772B212E51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" y="167444"/>
            <a:ext cx="7772400" cy="58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Památka v Česku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8E0027-ADB6-4607-9912-6450F98CE1D5}"/>
              </a:ext>
            </a:extLst>
          </p:cNvPr>
          <p:cNvSpPr txBox="1"/>
          <p:nvPr/>
        </p:nvSpPr>
        <p:spPr>
          <a:xfrm rot="19842174">
            <a:off x="8360208" y="3698837"/>
            <a:ext cx="214385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Loket (hrad)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E1DD908-68AA-953D-F643-6F3ACC21D913}"/>
              </a:ext>
            </a:extLst>
          </p:cNvPr>
          <p:cNvSpPr txBox="1"/>
          <p:nvPr/>
        </p:nvSpPr>
        <p:spPr>
          <a:xfrm>
            <a:off x="8652681" y="1284029"/>
            <a:ext cx="315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které </a:t>
            </a:r>
            <a:r>
              <a:rPr lang="cs-CZ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obci ČR </a:t>
            </a:r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nachází?</a:t>
            </a:r>
          </a:p>
        </p:txBody>
      </p:sp>
      <p:pic>
        <p:nvPicPr>
          <p:cNvPr id="3" name="Obrázek 2" descr="Obsah obrázku venku, mrak, obloha, budova&#10;&#10;Popis byl vytvořen automaticky">
            <a:extLst>
              <a:ext uri="{FF2B5EF4-FFF2-40B4-BE49-F238E27FC236}">
                <a16:creationId xmlns:a16="http://schemas.microsoft.com/office/drawing/2014/main" id="{2DCECC28-92C4-37D2-52E3-1FAA4DD911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85" y="241299"/>
            <a:ext cx="7560053" cy="55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kraji se vyrábí?</a:t>
            </a:r>
          </a:p>
        </p:txBody>
      </p:sp>
      <p:pic>
        <p:nvPicPr>
          <p:cNvPr id="12" name="Obrázek 11" descr="Obsah obrázku jídlo, přísada, Prodej ovoce a zeleniny, obloha&#10;&#10;Popis byl vytvořen automaticky">
            <a:extLst>
              <a:ext uri="{FF2B5EF4-FFF2-40B4-BE49-F238E27FC236}">
                <a16:creationId xmlns:a16="http://schemas.microsoft.com/office/drawing/2014/main" id="{AD0C3412-BE89-299D-42FB-3A4E825A2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43" y="314609"/>
            <a:ext cx="7751929" cy="5485689"/>
          </a:xfrm>
          <a:prstGeom prst="rect">
            <a:avLst/>
          </a:prstGeom>
        </p:spPr>
      </p:pic>
      <p:pic>
        <p:nvPicPr>
          <p:cNvPr id="15" name="Obrázek 14" descr="Obsah obrázku mapa, text&#10;&#10;Popis byl vytvořen automaticky">
            <a:extLst>
              <a:ext uri="{FF2B5EF4-FFF2-40B4-BE49-F238E27FC236}">
                <a16:creationId xmlns:a16="http://schemas.microsoft.com/office/drawing/2014/main" id="{5232B6E6-66EA-096A-61A3-3BE6BE506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984" y="637773"/>
            <a:ext cx="3665973" cy="2314034"/>
          </a:xfrm>
          <a:prstGeom prst="rect">
            <a:avLst/>
          </a:prstGeom>
        </p:spPr>
      </p:pic>
      <p:sp>
        <p:nvSpPr>
          <p:cNvPr id="16" name="Srdce 15">
            <a:extLst>
              <a:ext uri="{FF2B5EF4-FFF2-40B4-BE49-F238E27FC236}">
                <a16:creationId xmlns:a16="http://schemas.microsoft.com/office/drawing/2014/main" id="{C96E5917-0F7B-AAA7-3DF1-074C3C2246AE}"/>
              </a:ext>
            </a:extLst>
          </p:cNvPr>
          <p:cNvSpPr/>
          <p:nvPr/>
        </p:nvSpPr>
        <p:spPr>
          <a:xfrm>
            <a:off x="10763995" y="1913629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4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kraji se vyrábí?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3E1C6F4-F795-ADC5-BB11-FB17FBF40F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34" y="269117"/>
            <a:ext cx="9033085" cy="5531182"/>
          </a:xfrm>
          <a:prstGeom prst="rect">
            <a:avLst/>
          </a:prstGeom>
        </p:spPr>
      </p:pic>
      <p:pic>
        <p:nvPicPr>
          <p:cNvPr id="3" name="Obrázek 2" descr="Obsah obrázku mapa, text&#10;&#10;Popis byl vytvořen automaticky">
            <a:extLst>
              <a:ext uri="{FF2B5EF4-FFF2-40B4-BE49-F238E27FC236}">
                <a16:creationId xmlns:a16="http://schemas.microsoft.com/office/drawing/2014/main" id="{56565DA4-9541-C767-D653-8FA2CDE302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62" y="862111"/>
            <a:ext cx="3665973" cy="2314034"/>
          </a:xfrm>
          <a:prstGeom prst="rect">
            <a:avLst/>
          </a:prstGeom>
        </p:spPr>
      </p:pic>
      <p:sp>
        <p:nvSpPr>
          <p:cNvPr id="6" name="Srdce 5">
            <a:extLst>
              <a:ext uri="{FF2B5EF4-FFF2-40B4-BE49-F238E27FC236}">
                <a16:creationId xmlns:a16="http://schemas.microsoft.com/office/drawing/2014/main" id="{018561B7-80E8-0EA0-34B2-71E12A4A8C9C}"/>
              </a:ext>
            </a:extLst>
          </p:cNvPr>
          <p:cNvSpPr/>
          <p:nvPr/>
        </p:nvSpPr>
        <p:spPr>
          <a:xfrm>
            <a:off x="8567278" y="1323092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1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8E034BA6-7C80-40F5-88A2-4B2332A6EC19}"/>
              </a:ext>
            </a:extLst>
          </p:cNvPr>
          <p:cNvSpPr/>
          <p:nvPr/>
        </p:nvSpPr>
        <p:spPr>
          <a:xfrm>
            <a:off x="10561983" y="4564654"/>
            <a:ext cx="1417983" cy="1431235"/>
          </a:xfrm>
          <a:prstGeom prst="ellipse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86E188-F6CA-49AF-AF0F-EAFC9C95D8ED}"/>
              </a:ext>
            </a:extLst>
          </p:cNvPr>
          <p:cNvSpPr txBox="1"/>
          <p:nvPr/>
        </p:nvSpPr>
        <p:spPr>
          <a:xfrm>
            <a:off x="10838002" y="419532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1A3C72-426D-4624-AE24-9F5714472A07}"/>
              </a:ext>
            </a:extLst>
          </p:cNvPr>
          <p:cNvSpPr/>
          <p:nvPr/>
        </p:nvSpPr>
        <p:spPr>
          <a:xfrm>
            <a:off x="0" y="6168886"/>
            <a:ext cx="12192000" cy="689114"/>
          </a:xfrm>
          <a:prstGeom prst="rect">
            <a:avLst/>
          </a:prstGeom>
          <a:solidFill>
            <a:srgbClr val="E9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Téma: Ve které kraji se vyrábí?</a:t>
            </a:r>
          </a:p>
        </p:txBody>
      </p:sp>
      <p:pic>
        <p:nvPicPr>
          <p:cNvPr id="2" name="Obrázek 1" descr="Obsah obrázku text, zápalka, Tabákové výrobky, štítek&#10;&#10;Popis byl vytvořen automaticky">
            <a:extLst>
              <a:ext uri="{FF2B5EF4-FFF2-40B4-BE49-F238E27FC236}">
                <a16:creationId xmlns:a16="http://schemas.microsoft.com/office/drawing/2014/main" id="{D95207E5-EE05-DDF5-3A62-AFA7DE61C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038" y="198222"/>
            <a:ext cx="5370110" cy="5797667"/>
          </a:xfrm>
          <a:prstGeom prst="rect">
            <a:avLst/>
          </a:prstGeom>
        </p:spPr>
      </p:pic>
      <p:pic>
        <p:nvPicPr>
          <p:cNvPr id="4" name="Obrázek 3" descr="Obsah obrázku mapa, text&#10;&#10;Popis byl vytvořen automaticky">
            <a:extLst>
              <a:ext uri="{FF2B5EF4-FFF2-40B4-BE49-F238E27FC236}">
                <a16:creationId xmlns:a16="http://schemas.microsoft.com/office/drawing/2014/main" id="{0AC48138-00D5-7332-2C1D-6478A8CB77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866" y="542825"/>
            <a:ext cx="5391079" cy="3402954"/>
          </a:xfrm>
          <a:prstGeom prst="rect">
            <a:avLst/>
          </a:prstGeom>
        </p:spPr>
      </p:pic>
      <p:sp>
        <p:nvSpPr>
          <p:cNvPr id="8" name="Srdce 7">
            <a:extLst>
              <a:ext uri="{FF2B5EF4-FFF2-40B4-BE49-F238E27FC236}">
                <a16:creationId xmlns:a16="http://schemas.microsoft.com/office/drawing/2014/main" id="{1F5FBC4A-3BEB-77CF-83B6-7D63BD4E4EAB}"/>
              </a:ext>
            </a:extLst>
          </p:cNvPr>
          <p:cNvSpPr/>
          <p:nvPr/>
        </p:nvSpPr>
        <p:spPr>
          <a:xfrm>
            <a:off x="9115320" y="1460619"/>
            <a:ext cx="404793" cy="38182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306</Words>
  <Application>Microsoft Macintosh PowerPoint</Application>
  <PresentationFormat>Širokoúhlá obrazovka</PresentationFormat>
  <Paragraphs>98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geografický kvíz 2021</dc:title>
  <dc:creator>Martin Harásek</dc:creator>
  <cp:lastModifiedBy>Martin Harásek</cp:lastModifiedBy>
  <cp:revision>98</cp:revision>
  <dcterms:created xsi:type="dcterms:W3CDTF">2021-12-16T19:08:31Z</dcterms:created>
  <dcterms:modified xsi:type="dcterms:W3CDTF">2026-06-09T12:59:51Z</dcterms:modified>
</cp:coreProperties>
</file>